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e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e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e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e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52" name="因祢的慈愛比生命更好…"/>
          <p:cNvSpPr txBox="1"/>
          <p:nvPr>
            <p:ph type="title"/>
          </p:nvPr>
        </p:nvSpPr>
        <p:spPr>
          <a:xfrm>
            <a:off x="147108" y="2857499"/>
            <a:ext cx="24188606" cy="4648201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  <a:defRPr>
                <a:solidFill>
                  <a:srgbClr val="000000"/>
                </a:solidFill>
              </a:defRPr>
            </a:pPr>
            <a:r>
              <a:t>因祢的慈愛比生命更好</a:t>
            </a:r>
          </a:p>
          <a:p>
            <a:pPr algn="ctr">
              <a:lnSpc>
                <a:spcPct val="110000"/>
              </a:lnSpc>
              <a:defRPr spc="-180" sz="9000">
                <a:solidFill>
                  <a:srgbClr val="000000"/>
                </a:solidFill>
              </a:defRPr>
            </a:pPr>
            <a:r>
              <a:t>Thy Loving-Kindness Is Better Than Life</a:t>
            </a:r>
          </a:p>
        </p:txBody>
      </p:sp>
      <p:sp>
        <p:nvSpPr>
          <p:cNvPr id="153" name="S349"/>
          <p:cNvSpPr txBox="1"/>
          <p:nvPr>
            <p:ph type="body" idx="22"/>
          </p:nvPr>
        </p:nvSpPr>
        <p:spPr>
          <a:xfrm>
            <a:off x="1546357" y="653457"/>
            <a:ext cx="2765824" cy="155098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8000">
                <a:solidFill>
                  <a:srgbClr val="000000"/>
                </a:solidFill>
              </a:defRPr>
            </a:lvl1pPr>
          </a:lstStyle>
          <a:p>
            <a:pPr/>
            <a:r>
              <a:t>S349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56" name="因祢的慈愛，比生命更好 (x2)…"/>
          <p:cNvSpPr txBox="1"/>
          <p:nvPr>
            <p:ph type="title"/>
          </p:nvPr>
        </p:nvSpPr>
        <p:spPr>
          <a:xfrm>
            <a:off x="1612900" y="3128433"/>
            <a:ext cx="21971000" cy="464820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10000"/>
              </a:lnSpc>
              <a:defRPr>
                <a:solidFill>
                  <a:srgbClr val="000000"/>
                </a:solidFill>
              </a:defRPr>
            </a:pPr>
            <a:r>
              <a:t>因祢的慈愛，比生命更好 (x2)</a:t>
            </a:r>
          </a:p>
          <a:p>
            <a:pPr>
              <a:lnSpc>
                <a:spcPct val="110000"/>
              </a:lnSpc>
              <a:defRPr spc="-180" sz="9000">
                <a:solidFill>
                  <a:srgbClr val="000000"/>
                </a:solidFill>
              </a:defRPr>
            </a:pPr>
            <a:r>
              <a:t>Thy loving kindness is better than life (x2)</a:t>
            </a:r>
          </a:p>
        </p:txBody>
      </p:sp>
      <p:sp>
        <p:nvSpPr>
          <p:cNvPr id="157" name="Thy loving kindness 1/4"/>
          <p:cNvSpPr txBox="1"/>
          <p:nvPr/>
        </p:nvSpPr>
        <p:spPr>
          <a:xfrm>
            <a:off x="19189953" y="13053517"/>
            <a:ext cx="332689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0" name="Thy loving kindness Chorus"/>
          <p:cNvSpPr txBox="1"/>
          <p:nvPr/>
        </p:nvSpPr>
        <p:spPr>
          <a:xfrm>
            <a:off x="18916243" y="13053517"/>
            <a:ext cx="3874314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Chorus</a:t>
            </a:r>
          </a:p>
        </p:txBody>
      </p:sp>
      <p:sp>
        <p:nvSpPr>
          <p:cNvPr id="161" name="我口讚美祢 我心稱頌祢，…"/>
          <p:cNvSpPr txBox="1"/>
          <p:nvPr/>
        </p:nvSpPr>
        <p:spPr>
          <a:xfrm>
            <a:off x="641825" y="176291"/>
            <a:ext cx="23437560" cy="7385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20000"/>
              </a:lnSpc>
              <a:defRPr sz="110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我口讚美祢 我心稱頌祢，</a:t>
            </a:r>
          </a:p>
          <a:p>
            <a:pPr defTabSz="825500">
              <a:lnSpc>
                <a:spcPct val="120000"/>
              </a:lnSpc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My lips shall praise Thee, thus will I bless Thee</a:t>
            </a:r>
            <a:br/>
            <a:r>
              <a:rPr sz="11000"/>
              <a:t>奉祢的名  我舉手稱頌祢。</a:t>
            </a:r>
          </a:p>
          <a:p>
            <a:pPr defTabSz="825500">
              <a:lnSpc>
                <a:spcPct val="120000"/>
              </a:lnSpc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will lift up my hands unto Thy name.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4" name="I lift my hands, Lord, unto Thy name (x2)…"/>
          <p:cNvSpPr txBox="1"/>
          <p:nvPr>
            <p:ph type="title"/>
          </p:nvPr>
        </p:nvSpPr>
        <p:spPr>
          <a:xfrm>
            <a:off x="1206500" y="2654299"/>
            <a:ext cx="21971001" cy="464820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10000"/>
              </a:lnSpc>
              <a:defRPr spc="-180" sz="9000">
                <a:solidFill>
                  <a:srgbClr val="000000"/>
                </a:solidFill>
              </a:defRPr>
            </a:pPr>
            <a:r>
              <a:t>I lift my hands, Lord, unto Thy name (x2)</a:t>
            </a:r>
          </a:p>
          <a:p>
            <a:pPr>
              <a:lnSpc>
                <a:spcPct val="110000"/>
              </a:lnSpc>
              <a:defRPr>
                <a:solidFill>
                  <a:srgbClr val="000000"/>
                </a:solidFill>
              </a:defRPr>
            </a:pPr>
            <a:r>
              <a:t>我要奉祢名，舉手稱頌祢 (x2)</a:t>
            </a:r>
          </a:p>
        </p:txBody>
      </p:sp>
      <p:sp>
        <p:nvSpPr>
          <p:cNvPr id="165" name="Thy loving kindness 2/4"/>
          <p:cNvSpPr txBox="1"/>
          <p:nvPr/>
        </p:nvSpPr>
        <p:spPr>
          <a:xfrm>
            <a:off x="19189953" y="13053517"/>
            <a:ext cx="332689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8" name="Thy loving kindness Chorus"/>
          <p:cNvSpPr txBox="1"/>
          <p:nvPr/>
        </p:nvSpPr>
        <p:spPr>
          <a:xfrm>
            <a:off x="18916243" y="13053517"/>
            <a:ext cx="3874314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Chorus</a:t>
            </a:r>
          </a:p>
        </p:txBody>
      </p:sp>
      <p:sp>
        <p:nvSpPr>
          <p:cNvPr id="169" name="My lips shall praise Thee, thus will I bless Thee…"/>
          <p:cNvSpPr txBox="1"/>
          <p:nvPr/>
        </p:nvSpPr>
        <p:spPr>
          <a:xfrm>
            <a:off x="234632" y="801599"/>
            <a:ext cx="23914737" cy="681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20000"/>
              </a:lnSpc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My lips shall praise Thee, thus will I bless Thee</a:t>
            </a:r>
          </a:p>
          <a:p>
            <a:pPr defTabSz="825500">
              <a:lnSpc>
                <a:spcPct val="120000"/>
              </a:lnSpc>
              <a:defRPr sz="100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我口讚美祢 我心稱頌祢，</a:t>
            </a:r>
          </a:p>
          <a:p>
            <a:pPr defTabSz="825500">
              <a:lnSpc>
                <a:spcPct val="120000"/>
              </a:lnSpc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will lift up my hands unto Thy name.</a:t>
            </a:r>
            <a:br/>
            <a:r>
              <a:rPr sz="10000"/>
              <a:t>奉祢的名  我舉手稱頌祢。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72" name="我要紀念祢，使我心滿足 (x2)…"/>
          <p:cNvSpPr txBox="1"/>
          <p:nvPr>
            <p:ph type="title"/>
          </p:nvPr>
        </p:nvSpPr>
        <p:spPr>
          <a:xfrm>
            <a:off x="1004490" y="2010833"/>
            <a:ext cx="23053147" cy="464820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10000"/>
              </a:lnSpc>
              <a:defRPr>
                <a:solidFill>
                  <a:srgbClr val="000000"/>
                </a:solidFill>
              </a:defRPr>
            </a:pPr>
            <a:r>
              <a:t>我要紀念祢，使我心滿足 (x2)</a:t>
            </a:r>
          </a:p>
          <a:p>
            <a:pPr>
              <a:lnSpc>
                <a:spcPct val="110000"/>
              </a:lnSpc>
              <a:defRPr spc="-180" sz="9000">
                <a:solidFill>
                  <a:srgbClr val="000000"/>
                </a:solidFill>
              </a:defRPr>
            </a:pPr>
            <a:r>
              <a:t>Remembering Thee, Lord, I’m satisfied (x2)</a:t>
            </a:r>
          </a:p>
        </p:txBody>
      </p:sp>
      <p:sp>
        <p:nvSpPr>
          <p:cNvPr id="173" name="Thy loving kindness 3/4"/>
          <p:cNvSpPr txBox="1"/>
          <p:nvPr/>
        </p:nvSpPr>
        <p:spPr>
          <a:xfrm>
            <a:off x="19189953" y="13053517"/>
            <a:ext cx="332689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76" name="Thy loving kindness Chorus"/>
          <p:cNvSpPr txBox="1"/>
          <p:nvPr/>
        </p:nvSpPr>
        <p:spPr>
          <a:xfrm>
            <a:off x="18916243" y="13053517"/>
            <a:ext cx="3874314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Chorus</a:t>
            </a:r>
          </a:p>
        </p:txBody>
      </p:sp>
      <p:sp>
        <p:nvSpPr>
          <p:cNvPr id="177" name="我口讚美祢 我心稱頌祢，…"/>
          <p:cNvSpPr txBox="1"/>
          <p:nvPr/>
        </p:nvSpPr>
        <p:spPr>
          <a:xfrm>
            <a:off x="1872138" y="680258"/>
            <a:ext cx="20639723" cy="6378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defRPr sz="110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我口讚美祢 我心稱頌祢，</a:t>
            </a:r>
          </a:p>
          <a:p>
            <a:pPr defTabSz="825500"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My lips shall praise Thee, thus will I bless Thee</a:t>
            </a:r>
            <a:br/>
            <a:r>
              <a:rPr sz="11000"/>
              <a:t>奉祢的名  我舉手稱頌祢。</a:t>
            </a:r>
          </a:p>
          <a:p>
            <a:pPr defTabSz="825500"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will lift up my hands unto Thy name.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80" name="Safe in Thy shadow I will rejoice (x2)…"/>
          <p:cNvSpPr txBox="1"/>
          <p:nvPr>
            <p:ph type="title"/>
          </p:nvPr>
        </p:nvSpPr>
        <p:spPr>
          <a:xfrm>
            <a:off x="1206500" y="1773766"/>
            <a:ext cx="21971000" cy="464820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10000"/>
              </a:lnSpc>
              <a:defRPr spc="-180" sz="9000">
                <a:solidFill>
                  <a:srgbClr val="000000"/>
                </a:solidFill>
              </a:defRPr>
            </a:pPr>
            <a:r>
              <a:t>Safe in Thy shadow I will rejoice (x2)</a:t>
            </a:r>
          </a:p>
          <a:p>
            <a:pPr>
              <a:lnSpc>
                <a:spcPct val="110000"/>
              </a:lnSpc>
              <a:defRPr>
                <a:solidFill>
                  <a:srgbClr val="000000"/>
                </a:solidFill>
              </a:defRPr>
            </a:pPr>
            <a:r>
              <a:t>在祢蔭庇下，我高聲歡呼 (x2)</a:t>
            </a:r>
          </a:p>
        </p:txBody>
      </p:sp>
      <p:sp>
        <p:nvSpPr>
          <p:cNvPr id="181" name="Thy loving kindness 4/4"/>
          <p:cNvSpPr txBox="1"/>
          <p:nvPr/>
        </p:nvSpPr>
        <p:spPr>
          <a:xfrm>
            <a:off x="19189953" y="13053517"/>
            <a:ext cx="332689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360_F_233766870_UbNSzdaZaNFgB07jMUpX1XJRCGUFv1tG.jpg" descr="360_F_233766870_UbNSzdaZaNFgB07jMUpX1XJRCGUFv1tG.jpg"/>
          <p:cNvPicPr>
            <a:picLocks noChangeAspect="1"/>
          </p:cNvPicPr>
          <p:nvPr>
            <p:ph type="pic" idx="21"/>
          </p:nvPr>
        </p:nvPicPr>
        <p:blipFill>
          <a:blip r:embed="rId3">
            <a:extLst/>
          </a:blip>
          <a:srcRect l="0" t="10468" r="0" b="10468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84" name="Thy loving kindness Chorus"/>
          <p:cNvSpPr txBox="1"/>
          <p:nvPr/>
        </p:nvSpPr>
        <p:spPr>
          <a:xfrm>
            <a:off x="18916243" y="13053517"/>
            <a:ext cx="3874314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Thy loving kindness Chorus</a:t>
            </a:r>
          </a:p>
        </p:txBody>
      </p:sp>
      <p:sp>
        <p:nvSpPr>
          <p:cNvPr id="185" name="My lips shall praise Thee, thus will I bless Thee…"/>
          <p:cNvSpPr txBox="1"/>
          <p:nvPr/>
        </p:nvSpPr>
        <p:spPr>
          <a:xfrm>
            <a:off x="234632" y="801599"/>
            <a:ext cx="23914737" cy="681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20000"/>
              </a:lnSpc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My lips shall praise Thee, thus will I bless Thee</a:t>
            </a:r>
          </a:p>
          <a:p>
            <a:pPr defTabSz="825500">
              <a:lnSpc>
                <a:spcPct val="120000"/>
              </a:lnSpc>
              <a:defRPr sz="100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我口讚美祢 我心稱頌祢，</a:t>
            </a:r>
          </a:p>
          <a:p>
            <a:pPr defTabSz="825500">
              <a:lnSpc>
                <a:spcPct val="120000"/>
              </a:lnSpc>
              <a:defRPr sz="75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will lift up my hands unto Thy name.</a:t>
            </a:r>
            <a:br/>
            <a:r>
              <a:rPr sz="10000"/>
              <a:t>奉祢的名  我舉手稱頌祢。</a:t>
            </a:r>
          </a:p>
        </p:txBody>
      </p:sp>
      <p:sp>
        <p:nvSpPr>
          <p:cNvPr id="186" name="Heart"/>
          <p:cNvSpPr/>
          <p:nvPr/>
        </p:nvSpPr>
        <p:spPr>
          <a:xfrm>
            <a:off x="23204361" y="12720199"/>
            <a:ext cx="859559" cy="7596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50800">
            <a:solidFill>
              <a:srgbClr val="4F81BD"/>
            </a:solidFill>
          </a:ln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p:spPr>
        <p:txBody>
          <a:bodyPr tIns="91439" bIns="91439" anchor="ctr"/>
          <a:lstStyle/>
          <a:p>
            <a:pPr algn="l" defTabSz="1828800">
              <a:defRPr sz="3600">
                <a:gradFill flip="none" rotWithShape="1">
                  <a:gsLst>
                    <a:gs pos="0">
                      <a:srgbClr val="FC0F02"/>
                    </a:gs>
                    <a:gs pos="100000">
                      <a:srgbClr val="FC0F02"/>
                    </a:gs>
                  </a:gsLst>
                  <a:lin ang="16200000" scaled="0"/>
                </a:gra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